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30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4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60" y="1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87E920-F238-E158-E024-B45D96213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9875A5F-603C-156D-352E-86F0E8FA93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EC2545-1512-E39F-0F8C-26E789A22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38F6C6-D635-B217-6E6E-6A471782D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FC0847-FECB-B764-2718-4DE3C7FA1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1706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AE34CA-E59C-1DF3-C491-D529C7900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91DA111-4CA3-A319-ACE5-64E43F336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05D5A7-E74E-84F2-5C33-8041E19FE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05666D-15B8-A138-7538-6E51CBE38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8FBFF0-EE48-12CA-19EB-EC5712C42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153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6BF0A13-698A-189A-9BDB-0645F5F206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D995A89-D748-7C2E-F4E3-FC1C3EB78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F46A89-A9D3-B06F-1B59-CE6ABC298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61F12D-701B-9FE0-DF4F-881856B1C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6A5B0D-A476-3787-7612-1B9345CDC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908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D6BC7E-EDF8-FCCF-E3EF-B73283E24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6A76C3-A0D8-0E9E-87C7-1182A74F5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44F642-416C-ACD5-8F71-0105D282C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55C667-13C4-B058-21C5-44160565E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8B6DF1-D8AD-DABE-EDAC-AADF82817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188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C1D303-BCA3-F9ED-05CC-EA6D18984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ADF062-1004-8FC1-8783-454CA0863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A45671-1DAB-76C2-8772-E79849E18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5D1617-42F4-F5C3-CF78-7013A63BD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973126-7E78-3E5E-A7ED-BDE3A6A69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074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746AEF-2BB8-D12E-D8F2-3CDC0E7B2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BB8AB6-37CA-6E9E-2A05-CF3A85CC35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38C04E1-A5CE-1180-E0C4-B4B689E356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B450307-C621-ECCC-FCB8-B4624B2B6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BCF132-E8A5-FE01-6A32-2FE2A647D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6B7555-7902-4446-0896-AD0874B3E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8320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C20459-6DE8-CE47-070A-17794373D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A27383-4460-3F21-606E-5029A3AFD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151A216-99A8-EC2B-BF23-86BCAD36E3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00F5537-6AF0-A03F-F678-454CCE84A3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6BEC287-2E22-8602-3E77-71425F34DC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AED02BB-79AD-3D34-17F3-9C8C89AC3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DF91A41-BE03-53E4-012B-6AC236542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3366898-3A3B-45B3-B1AD-68580356C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8869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795EA-A31F-D0D7-8F05-F6BC80F75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FEAB895-DC64-AC7C-AAE0-AA9BEE0AC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00BF95-39C8-B400-1465-AF546F871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A774C8-5923-B6B2-E51B-DD4FB11B2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4676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5F2A6EB-36E3-B002-EC39-0399891F4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6A02F84-3057-F843-5472-0CE3C73CB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1F446A-EC0A-4ABC-AB34-ED0537EF0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79197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0F3962-93D4-2FFA-F571-63CA71B4B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D2DC20-311D-427A-7BF3-B8FF501DE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D7E5360-CA8B-2754-DEF9-DB83D3CE03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251B65D-AF89-AB4A-233C-0BC52D878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2E3496-5C4B-283F-F52B-3A3E6DB3D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C73662-FFD3-576B-2E0B-474918DB8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1095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2083AC-6C07-3683-E125-F94BD178E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71C9095-20D2-756B-0842-44D99ABFF2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28A1225-4419-1A37-F8D4-4C910083BB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D21C792-7B25-D76A-6925-A8B407196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E758F93-3D98-96E1-45E0-6B9516F13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6272426-F868-EA17-7580-EF7BBFB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467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928749D-0C98-E3F2-D7E3-A89BC3572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DA1CF46-023B-3559-B140-7751685EB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B50550-76CB-351B-07A1-EDF36658E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F5233A-8AE4-410F-A7C1-57B10B747DF9}" type="datetimeFigureOut">
              <a:rPr lang="de-CH" smtClean="0"/>
              <a:t>03.06.2024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F9C90ED-2DBF-8EB5-BF95-7B3A280532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DC38EE-8B6F-A6D2-F986-BB3615EA7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527C1D-063F-46E2-9388-A1891A77939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6855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DE7E26E-BBAC-D915-6E42-D07EF56FB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8184" y="3820256"/>
            <a:ext cx="1295951" cy="1291306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4684907-4C18-4E6D-AF47-7EB5D1312BC5}"/>
              </a:ext>
            </a:extLst>
          </p:cNvPr>
          <p:cNvSpPr txBox="1"/>
          <p:nvPr/>
        </p:nvSpPr>
        <p:spPr>
          <a:xfrm>
            <a:off x="321429" y="1709585"/>
            <a:ext cx="859654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4800" b="1" i="0" u="none" strike="noStrike" kern="1200" cap="none" spc="0" normalizeH="0" baseline="0" noProof="0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Dienstag, </a:t>
            </a:r>
            <a:r>
              <a:rPr lang="de-CH" sz="4800" b="1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11.06</a:t>
            </a:r>
            <a:r>
              <a:rPr kumimoji="0" lang="de-CH" sz="4800" b="1" i="0" u="none" strike="noStrike" kern="1200" cap="none" spc="0" normalizeH="0" baseline="0" noProof="0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2024 ab 11.30 Uhr im</a:t>
            </a:r>
          </a:p>
        </p:txBody>
      </p:sp>
      <p:pic>
        <p:nvPicPr>
          <p:cNvPr id="7" name="Grafik 6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6D1A1581-B856-D37C-E777-8B7AC6B285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032" y="443413"/>
            <a:ext cx="1571520" cy="933039"/>
          </a:xfrm>
          <a:prstGeom prst="rect">
            <a:avLst/>
          </a:prstGeom>
        </p:spPr>
      </p:pic>
      <p:pic>
        <p:nvPicPr>
          <p:cNvPr id="2" name="Picture 6" descr="Hergiswil NW – Wikipedia">
            <a:extLst>
              <a:ext uri="{FF2B5EF4-FFF2-40B4-BE49-F238E27FC236}">
                <a16:creationId xmlns:a16="http://schemas.microsoft.com/office/drawing/2014/main" id="{0B1EBA10-81B4-3132-8020-5A4A81388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13" y="453122"/>
            <a:ext cx="772648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1964CB2-0909-B14A-6CAC-D50CDE546FD1}"/>
              </a:ext>
            </a:extLst>
          </p:cNvPr>
          <p:cNvSpPr txBox="1"/>
          <p:nvPr/>
        </p:nvSpPr>
        <p:spPr>
          <a:xfrm>
            <a:off x="1191311" y="324764"/>
            <a:ext cx="38840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36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HERGISWIL</a:t>
            </a:r>
          </a:p>
          <a:p>
            <a:r>
              <a:rPr lang="de-CH" sz="36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 SEE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A8B31FF-713A-41EE-3466-E163775DA2C7}"/>
              </a:ext>
            </a:extLst>
          </p:cNvPr>
          <p:cNvSpPr txBox="1"/>
          <p:nvPr/>
        </p:nvSpPr>
        <p:spPr>
          <a:xfrm>
            <a:off x="9336948" y="2743420"/>
            <a:ext cx="255732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de-CH" sz="1600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Alle Interessierten sind herzlich willkommen! </a:t>
            </a:r>
          </a:p>
          <a:p>
            <a:pPr algn="r">
              <a:defRPr/>
            </a:pPr>
            <a:endParaRPr lang="de-CH" sz="1600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/>
            </a:endParaRPr>
          </a:p>
          <a:p>
            <a:pPr algn="r">
              <a:defRPr/>
            </a:pPr>
            <a:r>
              <a:rPr lang="de-CH" sz="1600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Zur Anmeldung:   </a:t>
            </a:r>
            <a:endParaRPr kumimoji="0" lang="de-CH" sz="1600" i="0" u="none" strike="noStrike" kern="1200" cap="none" spc="0" normalizeH="0" baseline="0" noProof="0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D7D6C69-8CEF-4EFF-882E-1E83F0934BE0}"/>
              </a:ext>
            </a:extLst>
          </p:cNvPr>
          <p:cNvSpPr/>
          <p:nvPr/>
        </p:nvSpPr>
        <p:spPr>
          <a:xfrm>
            <a:off x="321428" y="5608649"/>
            <a:ext cx="11499097" cy="92333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Wirtschafts- &amp; Gewerbe-Zmittag</a:t>
            </a:r>
          </a:p>
        </p:txBody>
      </p:sp>
      <p:sp>
        <p:nvSpPr>
          <p:cNvPr id="10" name="Pfeil: nach rechts gekrümmt 9">
            <a:extLst>
              <a:ext uri="{FF2B5EF4-FFF2-40B4-BE49-F238E27FC236}">
                <a16:creationId xmlns:a16="http://schemas.microsoft.com/office/drawing/2014/main" id="{C0502426-D5B0-38F8-0D9D-8A03C93B8745}"/>
              </a:ext>
            </a:extLst>
          </p:cNvPr>
          <p:cNvSpPr/>
          <p:nvPr/>
        </p:nvSpPr>
        <p:spPr>
          <a:xfrm>
            <a:off x="9336948" y="3558866"/>
            <a:ext cx="763397" cy="1077218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18E9397B-3ACC-9421-3F6B-3A2E9A89F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865" y="3487727"/>
            <a:ext cx="4769441" cy="161328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A6918152-C3A0-05F1-5422-948C62E2E8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3005" y="3148062"/>
            <a:ext cx="3568883" cy="200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872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DE7E26E-BBAC-D915-6E42-D07EF56FB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8184" y="3820256"/>
            <a:ext cx="1295951" cy="1291306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4684907-4C18-4E6D-AF47-7EB5D1312BC5}"/>
              </a:ext>
            </a:extLst>
          </p:cNvPr>
          <p:cNvSpPr txBox="1"/>
          <p:nvPr/>
        </p:nvSpPr>
        <p:spPr>
          <a:xfrm>
            <a:off x="321429" y="1709585"/>
            <a:ext cx="115154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3600" b="1" i="0" u="none" strike="noStrike" kern="1200" cap="none" spc="0" normalizeH="0" baseline="0" noProof="0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Dienstag, 9. April 2024 ab 11.30 Uhr im</a:t>
            </a:r>
          </a:p>
        </p:txBody>
      </p:sp>
      <p:pic>
        <p:nvPicPr>
          <p:cNvPr id="7" name="Grafik 6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6D1A1581-B856-D37C-E777-8B7AC6B285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032" y="443413"/>
            <a:ext cx="1571520" cy="933039"/>
          </a:xfrm>
          <a:prstGeom prst="rect">
            <a:avLst/>
          </a:prstGeom>
        </p:spPr>
      </p:pic>
      <p:pic>
        <p:nvPicPr>
          <p:cNvPr id="2" name="Picture 6" descr="Hergiswil NW – Wikipedia">
            <a:extLst>
              <a:ext uri="{FF2B5EF4-FFF2-40B4-BE49-F238E27FC236}">
                <a16:creationId xmlns:a16="http://schemas.microsoft.com/office/drawing/2014/main" id="{0B1EBA10-81B4-3132-8020-5A4A81388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13" y="453122"/>
            <a:ext cx="772648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1964CB2-0909-B14A-6CAC-D50CDE546FD1}"/>
              </a:ext>
            </a:extLst>
          </p:cNvPr>
          <p:cNvSpPr txBox="1"/>
          <p:nvPr/>
        </p:nvSpPr>
        <p:spPr>
          <a:xfrm>
            <a:off x="1191311" y="324764"/>
            <a:ext cx="38840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36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HERGISWIL</a:t>
            </a:r>
          </a:p>
          <a:p>
            <a:r>
              <a:rPr lang="de-CH" sz="36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 SEE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83471E4-EA13-A7CD-5E57-455B39511F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268" y="1779107"/>
            <a:ext cx="3506598" cy="39932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1C09CA3-4576-29CE-8678-21669D48846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04"/>
          <a:stretch/>
        </p:blipFill>
        <p:spPr>
          <a:xfrm>
            <a:off x="3744202" y="2799765"/>
            <a:ext cx="4709652" cy="232987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1BADE728-FEC3-7DA5-ADF9-3209ED3FE445}"/>
              </a:ext>
            </a:extLst>
          </p:cNvPr>
          <p:cNvSpPr txBox="1"/>
          <p:nvPr/>
        </p:nvSpPr>
        <p:spPr>
          <a:xfrm>
            <a:off x="321429" y="2751480"/>
            <a:ext cx="149059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CH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 </a:t>
            </a:r>
          </a:p>
          <a:p>
            <a:pPr>
              <a:defRPr/>
            </a:pPr>
            <a:endParaRPr lang="de-CH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/>
            </a:endParaRPr>
          </a:p>
          <a:p>
            <a:pPr>
              <a:defRPr/>
            </a:pPr>
            <a:endParaRPr lang="de-CH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/>
            </a:endParaRPr>
          </a:p>
          <a:p>
            <a:pPr>
              <a:defRPr/>
            </a:pPr>
            <a:endParaRPr lang="de-CH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/>
            </a:endParaRPr>
          </a:p>
          <a:p>
            <a:pPr>
              <a:defRPr/>
            </a:pPr>
            <a:endParaRPr lang="de-CH" sz="1200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/>
            </a:endParaRPr>
          </a:p>
          <a:p>
            <a:pPr>
              <a:defRPr/>
            </a:pPr>
            <a:endParaRPr lang="de-CH" sz="1200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/>
            </a:endParaRPr>
          </a:p>
          <a:p>
            <a:pPr>
              <a:defRPr/>
            </a:pPr>
            <a:endParaRPr lang="de-CH" sz="1200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/>
            </a:endParaRPr>
          </a:p>
          <a:p>
            <a:pPr algn="ctr">
              <a:defRPr/>
            </a:pPr>
            <a:r>
              <a:rPr lang="de-CH" sz="1600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Moderation</a:t>
            </a:r>
          </a:p>
          <a:p>
            <a:pPr algn="ctr">
              <a:defRPr/>
            </a:pPr>
            <a:r>
              <a:rPr lang="de-CH" sz="1600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Thea Niederer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A8B31FF-713A-41EE-3466-E163775DA2C7}"/>
              </a:ext>
            </a:extLst>
          </p:cNvPr>
          <p:cNvSpPr txBox="1"/>
          <p:nvPr/>
        </p:nvSpPr>
        <p:spPr>
          <a:xfrm>
            <a:off x="9336948" y="2743420"/>
            <a:ext cx="255732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de-CH" sz="1600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Alle Interessierten sind herzlich willkommen! </a:t>
            </a:r>
          </a:p>
          <a:p>
            <a:pPr algn="r">
              <a:defRPr/>
            </a:pPr>
            <a:endParaRPr lang="de-CH" sz="1600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/>
            </a:endParaRPr>
          </a:p>
          <a:p>
            <a:pPr algn="r">
              <a:defRPr/>
            </a:pPr>
            <a:r>
              <a:rPr lang="de-CH" sz="1600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Zur Anmeldung:   </a:t>
            </a:r>
            <a:endParaRPr kumimoji="0" lang="de-CH" sz="1600" i="0" u="none" strike="noStrike" kern="1200" cap="none" spc="0" normalizeH="0" baseline="0" noProof="0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4" name="Picture 2" descr="Thea Niederer – Senior Marketing Manager – Bitcoin Suisse AG ...">
            <a:extLst>
              <a:ext uri="{FF2B5EF4-FFF2-40B4-BE49-F238E27FC236}">
                <a16:creationId xmlns:a16="http://schemas.microsoft.com/office/drawing/2014/main" id="{8ABEC9A2-B27C-849E-98B2-83BA2EB4F3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69"/>
          <a:stretch/>
        </p:blipFill>
        <p:spPr bwMode="auto">
          <a:xfrm>
            <a:off x="321427" y="2799764"/>
            <a:ext cx="1490595" cy="156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CD7D6C69-8CEF-4EFF-882E-1E83F0934BE0}"/>
              </a:ext>
            </a:extLst>
          </p:cNvPr>
          <p:cNvSpPr/>
          <p:nvPr/>
        </p:nvSpPr>
        <p:spPr>
          <a:xfrm>
            <a:off x="321428" y="5136041"/>
            <a:ext cx="11499097" cy="1477328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Wirtschafts- &amp; Gewerbe-Zmittag mit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600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/>
              </a:rPr>
              <a:t>Wahlpodium mit den Kandidierenden für den Gemeinderat</a:t>
            </a:r>
            <a:r>
              <a:rPr kumimoji="0" lang="de-DE" sz="3600" b="0" i="0" u="none" strike="noStrike" kern="1200" cap="none" spc="0" normalizeH="0" baseline="0" noProof="0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0" name="Pfeil: nach rechts gekrümmt 9">
            <a:extLst>
              <a:ext uri="{FF2B5EF4-FFF2-40B4-BE49-F238E27FC236}">
                <a16:creationId xmlns:a16="http://schemas.microsoft.com/office/drawing/2014/main" id="{C0502426-D5B0-38F8-0D9D-8A03C93B8745}"/>
              </a:ext>
            </a:extLst>
          </p:cNvPr>
          <p:cNvSpPr/>
          <p:nvPr/>
        </p:nvSpPr>
        <p:spPr>
          <a:xfrm>
            <a:off x="9336948" y="3558866"/>
            <a:ext cx="763397" cy="1077218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345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378055ef-7607-46e5-9564-5469035a1b2e}" enabled="1" method="Standard" siteId="{eb3c68b9-0935-4046-8550-8bcaa4167e2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Breitbild</PresentationFormat>
  <Paragraphs>24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Erna Blättler com-pass GmbH</dc:creator>
  <cp:lastModifiedBy>Minder, Raffael</cp:lastModifiedBy>
  <cp:revision>2</cp:revision>
  <dcterms:created xsi:type="dcterms:W3CDTF">2024-05-02T13:22:42Z</dcterms:created>
  <dcterms:modified xsi:type="dcterms:W3CDTF">2024-06-03T18:35:07Z</dcterms:modified>
</cp:coreProperties>
</file>